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Find the sum of the infinite geometric series if it exists.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1−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+⋯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+1+2+⋯</m:t>
                    </m:r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133" t="-3097" r="-1200" b="-3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12.4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838200" y="2743200"/>
                <a:ext cx="2895600" cy="1770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40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40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sz="40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4000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4000" b="0" i="1" smtClean="0">
                              <a:latin typeface="Cambria Math"/>
                            </a:rPr>
                            <m:t>5</m:t>
                          </m:r>
                          <m:sSup>
                            <m:sSupPr>
                              <m:ctrlPr>
                                <a:rPr lang="en-US" sz="4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4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40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40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40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40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4000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743200"/>
                <a:ext cx="2895600" cy="177061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10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Does not exist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</TotalTime>
  <Words>167</Words>
  <Application>Microsoft Office PowerPoint</Application>
  <PresentationFormat>On-screen Show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12.4 Quiz</vt:lpstr>
      <vt:lpstr>12.4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81</cp:revision>
  <dcterms:created xsi:type="dcterms:W3CDTF">2010-08-17T17:31:29Z</dcterms:created>
  <dcterms:modified xsi:type="dcterms:W3CDTF">2012-02-02T20:07:55Z</dcterms:modified>
</cp:coreProperties>
</file>